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61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11/22/2016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721389"/>
            <a:ext cx="10546458" cy="1049235"/>
          </a:xfrm>
        </p:spPr>
        <p:txBody>
          <a:bodyPr>
            <a:normAutofit fontScale="90000"/>
          </a:bodyPr>
          <a:lstStyle/>
          <a:p>
            <a:r>
              <a:rPr lang="en-US" sz="4900" dirty="0" smtClean="0"/>
              <a:t>LA </a:t>
            </a:r>
            <a:r>
              <a:rPr lang="en-US" sz="4900" dirty="0" smtClean="0"/>
              <a:t>CLOCHETTE</a:t>
            </a:r>
            <a:br>
              <a:rPr lang="en-US" sz="4900" dirty="0" smtClean="0"/>
            </a:br>
            <a:r>
              <a:rPr lang="en-US" sz="3100" dirty="0" smtClean="0"/>
              <a:t>Try to write a short story connecting these images</a:t>
            </a:r>
            <a:endParaRPr lang="en-US" sz="20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1" name="url?sa=i&amp;rct=j&amp;q=&amp;esrc=s&amp;source=images&amp;cd=&amp;docid=tvizpfI4jBJ6dM&amp;tbnid=1r4AgJcwGbBZvM-&amp;ved=0CAUQjRw&amp;url=http%3A%2F%2Fwww.clipsahoy.com%2Fwebgraphics4%2Fas5818.htm&amp;ei=pd0iUt3xDaPiiwKJ9oGQBg&amp;bvm=bv.51495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02095" y="2395105"/>
            <a:ext cx="1905000" cy="39243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" name="url?sa=i&amp;rct=j&amp;q=&amp;esrc=s&amp;source=images&amp;cd=&amp;docid=62Nb_6jRJpo_1M&amp;tbnid=cfoHK92x6IVC5M-&amp;ved=0CAUQjRw&amp;url=http%3A%2F%2Fwww.mycutegraphics.com%2Fgraphics%2Fletter%2Fopen-door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751695" y="2458605"/>
            <a:ext cx="4145525" cy="37973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" name="url?sa=i&amp;rct=j&amp;q=&amp;esrc=s&amp;source=images&amp;cd=&amp;docid=2rbbQPULPETJuM&amp;tbnid=op8cUFI250IKuM-&amp;ved=0CAUQjRw&amp;url=http%3A%2F%2Fwww.aperfectworld.org%2Fcommunications.pn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958695" y="2458350"/>
            <a:ext cx="1993900" cy="370865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21604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 smtClean="0"/>
              <a:t>MARIE </a:t>
            </a:r>
            <a:r>
              <a:rPr lang="en-US" sz="4900" dirty="0" err="1" smtClean="0"/>
              <a:t>MAi</a:t>
            </a:r>
            <a:r>
              <a:rPr lang="en-US" sz="4900" dirty="0" smtClean="0"/>
              <a:t> </a:t>
            </a:r>
            <a:r>
              <a:rPr lang="en-US" sz="4900" dirty="0"/>
              <a:t>: </a:t>
            </a:r>
            <a:r>
              <a:rPr lang="en-US" sz="4900" dirty="0" smtClean="0"/>
              <a:t>OUVRE LES YEUX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451578" y="1884663"/>
            <a:ext cx="9923004" cy="12799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6000" dirty="0" smtClean="0"/>
              <a:t>(see handout)</a:t>
            </a:r>
          </a:p>
        </p:txBody>
      </p:sp>
    </p:spTree>
    <p:extLst>
      <p:ext uri="{BB962C8B-B14F-4D97-AF65-F5344CB8AC3E}">
        <p14:creationId xmlns:p14="http://schemas.microsoft.com/office/powerpoint/2010/main" val="47717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583</TotalTime>
  <Words>12</Words>
  <Application>Microsoft Office PowerPoint</Application>
  <PresentationFormat>Widescreen</PresentationFormat>
  <Paragraphs>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Gill Sans MT</vt:lpstr>
      <vt:lpstr>Gallery</vt:lpstr>
      <vt:lpstr>LA CLOCHETTE Try to write a short story connecting these images</vt:lpstr>
      <vt:lpstr>MARIE MAi : OUVRE LES YEUX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répondez en français (phrases completes)</dc:title>
  <dc:creator>Danielle Berndt</dc:creator>
  <cp:lastModifiedBy>Danielle Berndt</cp:lastModifiedBy>
  <cp:revision>14</cp:revision>
  <dcterms:created xsi:type="dcterms:W3CDTF">2016-11-15T11:54:19Z</dcterms:created>
  <dcterms:modified xsi:type="dcterms:W3CDTF">2016-11-22T12:49:16Z</dcterms:modified>
</cp:coreProperties>
</file>